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8" r:id="rId2"/>
  </p:sldIdLst>
  <p:sldSz cx="5330825" cy="756285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325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527206" y="1290174"/>
            <a:ext cx="2806982" cy="5507054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0965" y="588222"/>
            <a:ext cx="3588112" cy="3445299"/>
          </a:xfrm>
        </p:spPr>
        <p:txBody>
          <a:bodyPr anchor="b">
            <a:normAutofit/>
          </a:bodyPr>
          <a:lstStyle>
            <a:lvl1pPr algn="l">
              <a:defRPr sz="2565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965" y="4238932"/>
            <a:ext cx="2888259" cy="2110128"/>
          </a:xfrm>
        </p:spPr>
        <p:txBody>
          <a:bodyPr anchor="t">
            <a:normAutofit/>
          </a:bodyPr>
          <a:lstStyle>
            <a:lvl1pPr marL="0" indent="0" algn="l">
              <a:buNone/>
              <a:defRPr sz="1166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3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996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66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32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9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65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3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541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10965" y="588222"/>
            <a:ext cx="4708895" cy="3445298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33"/>
            </a:lvl1pPr>
            <a:lvl2pPr marL="266548" indent="0">
              <a:buNone/>
              <a:defRPr sz="933"/>
            </a:lvl2pPr>
            <a:lvl3pPr marL="533095" indent="0">
              <a:buNone/>
              <a:defRPr sz="933"/>
            </a:lvl3pPr>
            <a:lvl4pPr marL="799643" indent="0">
              <a:buNone/>
              <a:defRPr sz="933"/>
            </a:lvl4pPr>
            <a:lvl5pPr marL="1066190" indent="0">
              <a:buNone/>
              <a:defRPr sz="933"/>
            </a:lvl5pPr>
            <a:lvl6pPr marL="1332738" indent="0">
              <a:buNone/>
              <a:defRPr sz="933"/>
            </a:lvl6pPr>
            <a:lvl7pPr marL="1599286" indent="0">
              <a:buNone/>
              <a:defRPr sz="933"/>
            </a:lvl7pPr>
            <a:lvl8pPr marL="1865833" indent="0">
              <a:buNone/>
              <a:defRPr sz="933"/>
            </a:lvl8pPr>
            <a:lvl9pPr marL="2132381" indent="0">
              <a:buNone/>
              <a:defRPr sz="93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44237" y="4238931"/>
            <a:ext cx="4244915" cy="50419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933"/>
            </a:lvl1pPr>
            <a:lvl2pPr marL="266548" indent="0">
              <a:buFontTx/>
              <a:buNone/>
              <a:defRPr/>
            </a:lvl2pPr>
            <a:lvl3pPr marL="533095" indent="0">
              <a:buFontTx/>
              <a:buNone/>
              <a:defRPr/>
            </a:lvl3pPr>
            <a:lvl4pPr marL="799643" indent="0">
              <a:buFontTx/>
              <a:buNone/>
              <a:defRPr/>
            </a:lvl4pPr>
            <a:lvl5pPr marL="106619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86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588222"/>
            <a:ext cx="4708895" cy="3193203"/>
          </a:xfrm>
        </p:spPr>
        <p:txBody>
          <a:bodyPr anchor="ctr">
            <a:normAutofit/>
          </a:bodyPr>
          <a:lstStyle>
            <a:lvl1pPr algn="l">
              <a:defRPr sz="1632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537710"/>
            <a:ext cx="3721522" cy="2100792"/>
          </a:xfrm>
        </p:spPr>
        <p:txBody>
          <a:bodyPr anchor="ctr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42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1" y="588222"/>
            <a:ext cx="3999161" cy="3193203"/>
          </a:xfrm>
        </p:spPr>
        <p:txBody>
          <a:bodyPr anchor="ctr">
            <a:normAutofit/>
          </a:bodyPr>
          <a:lstStyle>
            <a:lvl1pPr algn="l">
              <a:defRPr sz="1632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21930" y="3781425"/>
            <a:ext cx="3732549" cy="532201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266548" indent="0">
              <a:buFontTx/>
              <a:buNone/>
              <a:defRPr/>
            </a:lvl2pPr>
            <a:lvl3pPr marL="533095" indent="0">
              <a:buFontTx/>
              <a:buNone/>
              <a:defRPr/>
            </a:lvl3pPr>
            <a:lvl4pPr marL="799643" indent="0">
              <a:buFontTx/>
              <a:buNone/>
              <a:defRPr/>
            </a:lvl4pPr>
            <a:lvl5pPr marL="106619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743125"/>
            <a:ext cx="3720828" cy="1895377"/>
          </a:xfrm>
        </p:spPr>
        <p:txBody>
          <a:bodyPr anchor="ctr">
            <a:normAutofit/>
          </a:bodyPr>
          <a:lstStyle>
            <a:lvl1pPr marL="0" indent="0" algn="l">
              <a:buNone/>
              <a:defRPr sz="1166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271" y="783660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/>
            <a:r>
              <a:rPr lang="en-US" sz="466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778" y="3053152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 algn="r"/>
            <a:r>
              <a:rPr lang="en-US" sz="466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4559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3781425"/>
            <a:ext cx="3720828" cy="1871855"/>
          </a:xfrm>
        </p:spPr>
        <p:txBody>
          <a:bodyPr anchor="b">
            <a:normAutofit/>
          </a:bodyPr>
          <a:lstStyle>
            <a:lvl1pPr algn="l">
              <a:defRPr sz="1632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660537"/>
            <a:ext cx="3721522" cy="977964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550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202" y="588222"/>
            <a:ext cx="3999160" cy="3193203"/>
          </a:xfrm>
        </p:spPr>
        <p:txBody>
          <a:bodyPr anchor="ctr">
            <a:normAutofit/>
          </a:bodyPr>
          <a:lstStyle>
            <a:lvl1pPr algn="l">
              <a:defRPr sz="1632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965" y="4285615"/>
            <a:ext cx="3720828" cy="1157769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6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462059"/>
            <a:ext cx="3720827" cy="1176443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33271" y="783660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/>
            <a:r>
              <a:rPr lang="en-US" sz="4664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86778" y="3053152"/>
            <a:ext cx="266611" cy="644878"/>
          </a:xfrm>
          <a:prstGeom prst="rect">
            <a:avLst/>
          </a:prstGeom>
        </p:spPr>
        <p:txBody>
          <a:bodyPr vert="horz" lIns="53308" tIns="26654" rIns="53308" bIns="26654" rtlCol="0" anchor="ctr">
            <a:noAutofit/>
          </a:bodyPr>
          <a:lstStyle/>
          <a:p>
            <a:pPr lvl="0" algn="r"/>
            <a:r>
              <a:rPr lang="en-US" sz="4664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3155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588222"/>
            <a:ext cx="4387354" cy="319320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1632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0965" y="4332300"/>
            <a:ext cx="3720828" cy="92434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166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256650"/>
            <a:ext cx="3720827" cy="1381852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847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 algn="l">
              <a:defRPr sz="163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965" y="588223"/>
            <a:ext cx="3821396" cy="4154903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353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28123" y="588222"/>
            <a:ext cx="1191737" cy="4873837"/>
          </a:xfrm>
        </p:spPr>
        <p:txBody>
          <a:bodyPr vert="eaVert">
            <a:normAutofit/>
          </a:bodyPr>
          <a:lstStyle>
            <a:lvl1pPr>
              <a:defRPr sz="1632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0965" y="588222"/>
            <a:ext cx="3410476" cy="6050280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0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5" y="588222"/>
            <a:ext cx="3821396" cy="4154903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076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2184823"/>
            <a:ext cx="3732550" cy="2558298"/>
          </a:xfrm>
        </p:spPr>
        <p:txBody>
          <a:bodyPr anchor="b">
            <a:normAutofit/>
          </a:bodyPr>
          <a:lstStyle>
            <a:lvl1pPr algn="l">
              <a:defRPr sz="1866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4948531"/>
            <a:ext cx="3732549" cy="1689971"/>
          </a:xfrm>
        </p:spPr>
        <p:txBody>
          <a:bodyPr anchor="t">
            <a:normAutofit/>
          </a:bodyPr>
          <a:lstStyle>
            <a:lvl1pPr marL="0" indent="0" algn="l">
              <a:buNone/>
              <a:defRPr sz="1049">
                <a:solidFill>
                  <a:schemeClr val="bg2">
                    <a:lumMod val="75000"/>
                  </a:schemeClr>
                </a:solidFill>
              </a:defRPr>
            </a:lvl1pPr>
            <a:lvl2pPr marL="266548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2pPr>
            <a:lvl3pPr marL="533095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3pPr>
            <a:lvl4pPr marL="79964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4pPr>
            <a:lvl5pPr marL="1066190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5pPr>
            <a:lvl6pPr marL="1332738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6pPr>
            <a:lvl7pPr marL="1599286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7pPr>
            <a:lvl8pPr marL="1865833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8pPr>
            <a:lvl9pPr marL="2132381" indent="0">
              <a:buNone/>
              <a:defRPr sz="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717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310965" y="588222"/>
            <a:ext cx="2302776" cy="4154899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2718092" y="588222"/>
            <a:ext cx="2301768" cy="4145562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7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236" y="588222"/>
            <a:ext cx="2166881" cy="672253"/>
          </a:xfrm>
        </p:spPr>
        <p:txBody>
          <a:bodyPr anchor="b">
            <a:noAutofit/>
          </a:bodyPr>
          <a:lstStyle>
            <a:lvl1pPr marL="0" indent="0">
              <a:buNone/>
              <a:defRPr sz="1399" b="0" cap="all">
                <a:solidFill>
                  <a:schemeClr val="tx1"/>
                </a:solidFill>
              </a:defRPr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965" y="1260476"/>
            <a:ext cx="2300152" cy="3482646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30407" y="624986"/>
            <a:ext cx="2194389" cy="635489"/>
          </a:xfrm>
        </p:spPr>
        <p:txBody>
          <a:bodyPr anchor="b">
            <a:noAutofit/>
          </a:bodyPr>
          <a:lstStyle>
            <a:lvl1pPr marL="0" indent="0">
              <a:buNone/>
              <a:defRPr sz="1399" b="0" cap="all">
                <a:solidFill>
                  <a:schemeClr val="tx1"/>
                </a:solidFill>
              </a:defRPr>
            </a:lvl1pPr>
            <a:lvl2pPr marL="266548" indent="0">
              <a:buNone/>
              <a:defRPr sz="1166" b="1"/>
            </a:lvl2pPr>
            <a:lvl3pPr marL="533095" indent="0">
              <a:buNone/>
              <a:defRPr sz="1049" b="1"/>
            </a:lvl3pPr>
            <a:lvl4pPr marL="799643" indent="0">
              <a:buNone/>
              <a:defRPr sz="933" b="1"/>
            </a:lvl4pPr>
            <a:lvl5pPr marL="1066190" indent="0">
              <a:buNone/>
              <a:defRPr sz="933" b="1"/>
            </a:lvl5pPr>
            <a:lvl6pPr marL="1332738" indent="0">
              <a:buNone/>
              <a:defRPr sz="933" b="1"/>
            </a:lvl6pPr>
            <a:lvl7pPr marL="1599286" indent="0">
              <a:buNone/>
              <a:defRPr sz="933" b="1"/>
            </a:lvl7pPr>
            <a:lvl8pPr marL="1865833" indent="0">
              <a:buNone/>
              <a:defRPr sz="933" b="1"/>
            </a:lvl8pPr>
            <a:lvl9pPr marL="2132381" indent="0">
              <a:buNone/>
              <a:defRPr sz="93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18093" y="1260475"/>
            <a:ext cx="2306704" cy="3473309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770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</p:spPr>
        <p:txBody>
          <a:bodyPr>
            <a:normAutofit/>
          </a:bodyPr>
          <a:lstStyle>
            <a:lvl1pPr>
              <a:defRPr sz="1866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7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58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9007" y="588222"/>
            <a:ext cx="1865789" cy="1680633"/>
          </a:xfrm>
        </p:spPr>
        <p:txBody>
          <a:bodyPr anchor="b">
            <a:normAutofit/>
          </a:bodyPr>
          <a:lstStyle>
            <a:lvl1pPr algn="l">
              <a:defRPr sz="1166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64" y="588222"/>
            <a:ext cx="2587733" cy="605028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9007" y="2436921"/>
            <a:ext cx="1865789" cy="2306203"/>
          </a:xfrm>
        </p:spPr>
        <p:txBody>
          <a:bodyPr anchor="t">
            <a:normAutofit/>
          </a:bodyPr>
          <a:lstStyle>
            <a:lvl1pPr marL="0" indent="0">
              <a:buNone/>
              <a:defRPr sz="933"/>
            </a:lvl1pPr>
            <a:lvl2pPr marL="266548" indent="0">
              <a:buNone/>
              <a:defRPr sz="700"/>
            </a:lvl2pPr>
            <a:lvl3pPr marL="533095" indent="0">
              <a:buNone/>
              <a:defRPr sz="583"/>
            </a:lvl3pPr>
            <a:lvl4pPr marL="799643" indent="0">
              <a:buNone/>
              <a:defRPr sz="525"/>
            </a:lvl4pPr>
            <a:lvl5pPr marL="1066190" indent="0">
              <a:buNone/>
              <a:defRPr sz="525"/>
            </a:lvl5pPr>
            <a:lvl6pPr marL="1332738" indent="0">
              <a:buNone/>
              <a:defRPr sz="525"/>
            </a:lvl6pPr>
            <a:lvl7pPr marL="1599286" indent="0">
              <a:buNone/>
              <a:defRPr sz="525"/>
            </a:lvl7pPr>
            <a:lvl8pPr marL="1865833" indent="0">
              <a:buNone/>
              <a:defRPr sz="525"/>
            </a:lvl8pPr>
            <a:lvl9pPr marL="2132381" indent="0">
              <a:buNone/>
              <a:defRPr sz="52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86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0989" y="1596602"/>
            <a:ext cx="2077330" cy="1260475"/>
          </a:xfrm>
        </p:spPr>
        <p:txBody>
          <a:bodyPr anchor="b">
            <a:normAutofit/>
          </a:bodyPr>
          <a:lstStyle>
            <a:lvl1pPr algn="l">
              <a:defRPr sz="1399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444236" y="1008380"/>
            <a:ext cx="1912762" cy="5293995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33"/>
            </a:lvl1pPr>
            <a:lvl2pPr marL="266548" indent="0">
              <a:buNone/>
              <a:defRPr sz="933"/>
            </a:lvl2pPr>
            <a:lvl3pPr marL="533095" indent="0">
              <a:buNone/>
              <a:defRPr sz="933"/>
            </a:lvl3pPr>
            <a:lvl4pPr marL="799643" indent="0">
              <a:buNone/>
              <a:defRPr sz="933"/>
            </a:lvl4pPr>
            <a:lvl5pPr marL="1066190" indent="0">
              <a:buNone/>
              <a:defRPr sz="933"/>
            </a:lvl5pPr>
            <a:lvl6pPr marL="1332738" indent="0">
              <a:buNone/>
              <a:defRPr sz="933"/>
            </a:lvl6pPr>
            <a:lvl7pPr marL="1599286" indent="0">
              <a:buNone/>
              <a:defRPr sz="933"/>
            </a:lvl7pPr>
            <a:lvl8pPr marL="1865833" indent="0">
              <a:buNone/>
              <a:defRPr sz="933"/>
            </a:lvl8pPr>
            <a:lvl9pPr marL="2132381" indent="0">
              <a:buNone/>
              <a:defRPr sz="93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1121" y="3025140"/>
            <a:ext cx="2077893" cy="2296866"/>
          </a:xfrm>
        </p:spPr>
        <p:txBody>
          <a:bodyPr anchor="t">
            <a:normAutofit/>
          </a:bodyPr>
          <a:lstStyle>
            <a:lvl1pPr marL="0" indent="0">
              <a:buNone/>
              <a:defRPr sz="1049"/>
            </a:lvl1pPr>
            <a:lvl2pPr marL="266548" indent="0">
              <a:buNone/>
              <a:defRPr sz="700"/>
            </a:lvl2pPr>
            <a:lvl3pPr marL="533095" indent="0">
              <a:buNone/>
              <a:defRPr sz="583"/>
            </a:lvl3pPr>
            <a:lvl4pPr marL="799643" indent="0">
              <a:buNone/>
              <a:defRPr sz="525"/>
            </a:lvl4pPr>
            <a:lvl5pPr marL="1066190" indent="0">
              <a:buNone/>
              <a:defRPr sz="525"/>
            </a:lvl5pPr>
            <a:lvl6pPr marL="1332738" indent="0">
              <a:buNone/>
              <a:defRPr sz="525"/>
            </a:lvl6pPr>
            <a:lvl7pPr marL="1599286" indent="0">
              <a:buNone/>
              <a:defRPr sz="525"/>
            </a:lvl7pPr>
            <a:lvl8pPr marL="1865833" indent="0">
              <a:buNone/>
              <a:defRPr sz="525"/>
            </a:lvl8pPr>
            <a:lvl9pPr marL="2132381" indent="0">
              <a:buNone/>
              <a:defRPr sz="525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0965" y="6806565"/>
            <a:ext cx="3388154" cy="4026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91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888911" y="4294953"/>
            <a:ext cx="1440242" cy="293177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0965" y="4957869"/>
            <a:ext cx="3821396" cy="168063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0965" y="588223"/>
            <a:ext cx="3821396" cy="4154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31730" y="6806569"/>
            <a:ext cx="699853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58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BCAD085-E8A6-8845-BD4E-CB4CCA059FC4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965" y="6806565"/>
            <a:ext cx="3388154" cy="40265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83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32383" y="6151822"/>
            <a:ext cx="499565" cy="7387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632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1FF6DA9-008F-8B48-92A6-B652298478BF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0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266548" rtl="0" eaLnBrk="1" latinLnBrk="0" hangingPunct="1">
        <a:spcBef>
          <a:spcPct val="0"/>
        </a:spcBef>
        <a:buNone/>
        <a:defRPr sz="1866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6592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16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433140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049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699687" indent="-166592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933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899598" indent="-99955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1166146" indent="-99955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1466012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1732559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1999107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2265655" indent="-133274" algn="l" defTabSz="266548" rtl="0" eaLnBrk="1" latinLnBrk="0" hangingPunct="1">
        <a:spcBef>
          <a:spcPct val="20000"/>
        </a:spcBef>
        <a:spcAft>
          <a:spcPts val="35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816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548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3095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643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6190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2738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9286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5833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2381" algn="l" defTabSz="266548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0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202" y="428033"/>
            <a:ext cx="4416552" cy="1359346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La violence intrafamiliale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Les mineur-e-s à l’épreuve des traumatismes</a:t>
            </a: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endParaRPr lang="fr-CH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2400" b="1" i="0">
                <a:solidFill>
                  <a:srgbClr val="FFFFFF"/>
                </a:solidFill>
              </a:defRPr>
            </a:pPr>
            <a:r>
              <a:rPr lang="fr-CH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Journée de formation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197" y="5879452"/>
            <a:ext cx="4416552" cy="1544012"/>
          </a:xfrm>
          <a:prstGeom prst="rect">
            <a:avLst/>
          </a:prstGeom>
          <a:noFill/>
        </p:spPr>
        <p:txBody>
          <a:bodyPr wrap="square" tIns="63500" bIns="63500">
            <a:spAutoFit/>
          </a:bodyPr>
          <a:lstStyle/>
          <a:p>
            <a:endParaRPr dirty="0" smtClean="0"/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 sz="1400" b="0" i="1">
                <a:solidFill>
                  <a:srgbClr val="FFFFFF"/>
                </a:solidFill>
              </a:defRPr>
            </a:pP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Les détails pour les inscriptions suivront</a:t>
            </a:r>
            <a:r>
              <a:rPr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fr-CH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Célébrons ensemble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60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ans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d’engagement </a:t>
            </a:r>
          </a:p>
          <a:p>
            <a:pPr algn="ctr">
              <a:defRPr sz="1400" b="0" i="1">
                <a:solidFill>
                  <a:srgbClr val="FFFFFF"/>
                </a:solidFill>
              </a:defRPr>
            </a:pP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au </a:t>
            </a:r>
            <a:r>
              <a:rPr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cœur</a:t>
            </a:r>
            <a:r>
              <a:rPr sz="1600" b="1" dirty="0"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l’</a:t>
            </a:r>
            <a:r>
              <a:rPr lang="fr-CH" sz="1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humain</a:t>
            </a:r>
            <a:endParaRPr sz="1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930" y="5186847"/>
            <a:ext cx="2315096" cy="692605"/>
          </a:xfrm>
          <a:prstGeom prst="roundRect">
            <a:avLst>
              <a:gd name="adj" fmla="val 4167"/>
            </a:avLst>
          </a:prstGeom>
          <a:solidFill>
            <a:srgbClr val="C00000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8" name="ZoneTexte 7"/>
          <p:cNvSpPr txBox="1"/>
          <p:nvPr/>
        </p:nvSpPr>
        <p:spPr>
          <a:xfrm>
            <a:off x="610076" y="4340087"/>
            <a:ext cx="439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eudi 20 novembre 2025</a:t>
            </a:r>
          </a:p>
          <a:p>
            <a:pPr algn="ctr"/>
            <a:r>
              <a:rPr lang="fr-CH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Evologia</a:t>
            </a:r>
            <a:r>
              <a:rPr lang="fr-CH" dirty="0" smtClean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fr-CH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Cernier</a:t>
            </a:r>
            <a:endParaRPr lang="fr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436" y="1790004"/>
            <a:ext cx="2550083" cy="25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01555"/>
      </p:ext>
    </p:extLst>
  </p:cSld>
  <p:clrMapOvr>
    <a:masterClrMapping/>
  </p:clrMapOvr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80</TotalTime>
  <Words>36</Words>
  <Application>Microsoft Office PowerPoint</Application>
  <PresentationFormat>Personnalisé</PresentationFormat>
  <Paragraphs>11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Calibri</vt:lpstr>
      <vt:lpstr>Century Gothic</vt:lpstr>
      <vt:lpstr>Wingdings 3</vt:lpstr>
      <vt:lpstr>Secteur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Marchand Bernard</dc:creator>
  <cp:keywords/>
  <dc:description>generated using python-pptx</dc:description>
  <cp:lastModifiedBy>Marchand Bernard</cp:lastModifiedBy>
  <cp:revision>22</cp:revision>
  <cp:lastPrinted>2024-12-31T11:38:49Z</cp:lastPrinted>
  <dcterms:created xsi:type="dcterms:W3CDTF">2013-01-27T09:14:16Z</dcterms:created>
  <dcterms:modified xsi:type="dcterms:W3CDTF">2025-01-24T08:39:53Z</dcterms:modified>
  <cp:category/>
</cp:coreProperties>
</file>