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5330825" cy="756285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3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527206" y="1290174"/>
            <a:ext cx="2806982" cy="5507054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965" y="588222"/>
            <a:ext cx="3588112" cy="3445299"/>
          </a:xfrm>
        </p:spPr>
        <p:txBody>
          <a:bodyPr anchor="b">
            <a:normAutofit/>
          </a:bodyPr>
          <a:lstStyle>
            <a:lvl1pPr algn="l">
              <a:defRPr sz="2565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965" y="4238932"/>
            <a:ext cx="2888259" cy="2110128"/>
          </a:xfrm>
        </p:spPr>
        <p:txBody>
          <a:bodyPr anchor="t">
            <a:normAutofit/>
          </a:bodyPr>
          <a:lstStyle>
            <a:lvl1pPr marL="0" indent="0" algn="l">
              <a:buNone/>
              <a:defRPr sz="1166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9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9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6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10965" y="588222"/>
            <a:ext cx="4708895" cy="344529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33"/>
            </a:lvl1pPr>
            <a:lvl2pPr marL="266548" indent="0">
              <a:buNone/>
              <a:defRPr sz="933"/>
            </a:lvl2pPr>
            <a:lvl3pPr marL="533095" indent="0">
              <a:buNone/>
              <a:defRPr sz="933"/>
            </a:lvl3pPr>
            <a:lvl4pPr marL="799643" indent="0">
              <a:buNone/>
              <a:defRPr sz="933"/>
            </a:lvl4pPr>
            <a:lvl5pPr marL="1066190" indent="0">
              <a:buNone/>
              <a:defRPr sz="933"/>
            </a:lvl5pPr>
            <a:lvl6pPr marL="1332738" indent="0">
              <a:buNone/>
              <a:defRPr sz="933"/>
            </a:lvl6pPr>
            <a:lvl7pPr marL="1599286" indent="0">
              <a:buNone/>
              <a:defRPr sz="933"/>
            </a:lvl7pPr>
            <a:lvl8pPr marL="1865833" indent="0">
              <a:buNone/>
              <a:defRPr sz="933"/>
            </a:lvl8pPr>
            <a:lvl9pPr marL="2132381" indent="0">
              <a:buNone/>
              <a:defRPr sz="93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4237" y="4238931"/>
            <a:ext cx="4244915" cy="50419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33"/>
            </a:lvl1pPr>
            <a:lvl2pPr marL="266548" indent="0">
              <a:buFontTx/>
              <a:buNone/>
              <a:defRPr/>
            </a:lvl2pPr>
            <a:lvl3pPr marL="533095" indent="0">
              <a:buFontTx/>
              <a:buNone/>
              <a:defRPr/>
            </a:lvl3pPr>
            <a:lvl4pPr marL="799643" indent="0">
              <a:buFontTx/>
              <a:buNone/>
              <a:defRPr/>
            </a:lvl4pPr>
            <a:lvl5pPr marL="106619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588222"/>
            <a:ext cx="4708895" cy="3193203"/>
          </a:xfrm>
        </p:spPr>
        <p:txBody>
          <a:bodyPr anchor="ctr">
            <a:normAutofit/>
          </a:bodyPr>
          <a:lstStyle>
            <a:lvl1pPr algn="l">
              <a:defRPr sz="1632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4537710"/>
            <a:ext cx="3721522" cy="2100792"/>
          </a:xfrm>
        </p:spPr>
        <p:txBody>
          <a:bodyPr anchor="ctr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01" y="588222"/>
            <a:ext cx="3999161" cy="3193203"/>
          </a:xfrm>
        </p:spPr>
        <p:txBody>
          <a:bodyPr anchor="ctr">
            <a:normAutofit/>
          </a:bodyPr>
          <a:lstStyle>
            <a:lvl1pPr algn="l">
              <a:defRPr sz="1632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930" y="3781425"/>
            <a:ext cx="3732549" cy="532201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66548" indent="0">
              <a:buFontTx/>
              <a:buNone/>
              <a:defRPr/>
            </a:lvl2pPr>
            <a:lvl3pPr marL="533095" indent="0">
              <a:buFontTx/>
              <a:buNone/>
              <a:defRPr/>
            </a:lvl3pPr>
            <a:lvl4pPr marL="799643" indent="0">
              <a:buFontTx/>
              <a:buNone/>
              <a:defRPr/>
            </a:lvl4pPr>
            <a:lvl5pPr marL="106619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4743125"/>
            <a:ext cx="3720828" cy="1895377"/>
          </a:xfrm>
        </p:spPr>
        <p:txBody>
          <a:bodyPr anchor="ctr">
            <a:normAutofit/>
          </a:bodyPr>
          <a:lstStyle>
            <a:lvl1pPr marL="0" indent="0" algn="l">
              <a:buNone/>
              <a:defRPr sz="1166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271" y="783660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/>
            <a:r>
              <a:rPr lang="en-US" sz="466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6778" y="3053152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 algn="r"/>
            <a:r>
              <a:rPr lang="en-US" sz="466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55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3781425"/>
            <a:ext cx="3720828" cy="1871855"/>
          </a:xfrm>
        </p:spPr>
        <p:txBody>
          <a:bodyPr anchor="b">
            <a:normAutofit/>
          </a:bodyPr>
          <a:lstStyle>
            <a:lvl1pPr algn="l">
              <a:defRPr sz="1632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660537"/>
            <a:ext cx="3721522" cy="977964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02" y="588222"/>
            <a:ext cx="3999160" cy="3193203"/>
          </a:xfrm>
        </p:spPr>
        <p:txBody>
          <a:bodyPr anchor="ctr">
            <a:normAutofit/>
          </a:bodyPr>
          <a:lstStyle>
            <a:lvl1pPr algn="l">
              <a:defRPr sz="1632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965" y="4285615"/>
            <a:ext cx="3720828" cy="115776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6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462059"/>
            <a:ext cx="3720827" cy="1176443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271" y="783660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/>
            <a:r>
              <a:rPr lang="en-US" sz="466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6778" y="3053152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 algn="r"/>
            <a:r>
              <a:rPr lang="en-US" sz="466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5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588222"/>
            <a:ext cx="4387354" cy="319320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32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965" y="4332300"/>
            <a:ext cx="3720828" cy="92434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6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256650"/>
            <a:ext cx="3720827" cy="1381852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8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 algn="l">
              <a:defRPr sz="163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965" y="588223"/>
            <a:ext cx="3821396" cy="4154903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8123" y="588222"/>
            <a:ext cx="1191737" cy="4873837"/>
          </a:xfrm>
        </p:spPr>
        <p:txBody>
          <a:bodyPr vert="eaVert">
            <a:normAutofit/>
          </a:bodyPr>
          <a:lstStyle>
            <a:lvl1pPr>
              <a:defRPr sz="163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965" y="588222"/>
            <a:ext cx="3410476" cy="605028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65" y="588222"/>
            <a:ext cx="3821396" cy="4154903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2184823"/>
            <a:ext cx="3732550" cy="2558298"/>
          </a:xfrm>
        </p:spPr>
        <p:txBody>
          <a:bodyPr anchor="b">
            <a:normAutofit/>
          </a:bodyPr>
          <a:lstStyle>
            <a:lvl1pPr algn="l">
              <a:defRPr sz="1866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4948531"/>
            <a:ext cx="3732549" cy="1689971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>
              <a:defRPr sz="18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310965" y="588222"/>
            <a:ext cx="2302776" cy="4154899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2718092" y="588222"/>
            <a:ext cx="2301768" cy="4145562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>
              <a:defRPr sz="18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236" y="588222"/>
            <a:ext cx="2166881" cy="672253"/>
          </a:xfrm>
        </p:spPr>
        <p:txBody>
          <a:bodyPr anchor="b">
            <a:noAutofit/>
          </a:bodyPr>
          <a:lstStyle>
            <a:lvl1pPr marL="0" indent="0">
              <a:buNone/>
              <a:defRPr sz="1399" b="0" cap="all">
                <a:solidFill>
                  <a:schemeClr val="tx1"/>
                </a:solidFill>
              </a:defRPr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965" y="1260476"/>
            <a:ext cx="2300152" cy="3482646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0407" y="624986"/>
            <a:ext cx="2194389" cy="635489"/>
          </a:xfrm>
        </p:spPr>
        <p:txBody>
          <a:bodyPr anchor="b">
            <a:noAutofit/>
          </a:bodyPr>
          <a:lstStyle>
            <a:lvl1pPr marL="0" indent="0">
              <a:buNone/>
              <a:defRPr sz="1399" b="0" cap="all">
                <a:solidFill>
                  <a:schemeClr val="tx1"/>
                </a:solidFill>
              </a:defRPr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18093" y="1260475"/>
            <a:ext cx="2306704" cy="3473309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>
              <a:defRPr sz="18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007" y="588222"/>
            <a:ext cx="1865789" cy="1680633"/>
          </a:xfrm>
        </p:spPr>
        <p:txBody>
          <a:bodyPr anchor="b">
            <a:normAutofit/>
          </a:bodyPr>
          <a:lstStyle>
            <a:lvl1pPr algn="l">
              <a:defRPr sz="1166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64" y="588222"/>
            <a:ext cx="2587733" cy="605028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9007" y="2436921"/>
            <a:ext cx="1865789" cy="2306203"/>
          </a:xfrm>
        </p:spPr>
        <p:txBody>
          <a:bodyPr anchor="t">
            <a:normAutofit/>
          </a:bodyPr>
          <a:lstStyle>
            <a:lvl1pPr marL="0" indent="0">
              <a:buNone/>
              <a:defRPr sz="933"/>
            </a:lvl1pPr>
            <a:lvl2pPr marL="266548" indent="0">
              <a:buNone/>
              <a:defRPr sz="700"/>
            </a:lvl2pPr>
            <a:lvl3pPr marL="533095" indent="0">
              <a:buNone/>
              <a:defRPr sz="583"/>
            </a:lvl3pPr>
            <a:lvl4pPr marL="799643" indent="0">
              <a:buNone/>
              <a:defRPr sz="525"/>
            </a:lvl4pPr>
            <a:lvl5pPr marL="1066190" indent="0">
              <a:buNone/>
              <a:defRPr sz="525"/>
            </a:lvl5pPr>
            <a:lvl6pPr marL="1332738" indent="0">
              <a:buNone/>
              <a:defRPr sz="525"/>
            </a:lvl6pPr>
            <a:lvl7pPr marL="1599286" indent="0">
              <a:buNone/>
              <a:defRPr sz="525"/>
            </a:lvl7pPr>
            <a:lvl8pPr marL="1865833" indent="0">
              <a:buNone/>
              <a:defRPr sz="525"/>
            </a:lvl8pPr>
            <a:lvl9pPr marL="2132381" indent="0">
              <a:buNone/>
              <a:defRPr sz="52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89" y="1596602"/>
            <a:ext cx="2077330" cy="1260475"/>
          </a:xfrm>
        </p:spPr>
        <p:txBody>
          <a:bodyPr anchor="b">
            <a:normAutofit/>
          </a:bodyPr>
          <a:lstStyle>
            <a:lvl1pPr algn="l">
              <a:defRPr sz="139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4236" y="1008380"/>
            <a:ext cx="1912762" cy="529399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33"/>
            </a:lvl1pPr>
            <a:lvl2pPr marL="266548" indent="0">
              <a:buNone/>
              <a:defRPr sz="933"/>
            </a:lvl2pPr>
            <a:lvl3pPr marL="533095" indent="0">
              <a:buNone/>
              <a:defRPr sz="933"/>
            </a:lvl3pPr>
            <a:lvl4pPr marL="799643" indent="0">
              <a:buNone/>
              <a:defRPr sz="933"/>
            </a:lvl4pPr>
            <a:lvl5pPr marL="1066190" indent="0">
              <a:buNone/>
              <a:defRPr sz="933"/>
            </a:lvl5pPr>
            <a:lvl6pPr marL="1332738" indent="0">
              <a:buNone/>
              <a:defRPr sz="933"/>
            </a:lvl6pPr>
            <a:lvl7pPr marL="1599286" indent="0">
              <a:buNone/>
              <a:defRPr sz="933"/>
            </a:lvl7pPr>
            <a:lvl8pPr marL="1865833" indent="0">
              <a:buNone/>
              <a:defRPr sz="933"/>
            </a:lvl8pPr>
            <a:lvl9pPr marL="2132381" indent="0">
              <a:buNone/>
              <a:defRPr sz="93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1121" y="3025140"/>
            <a:ext cx="2077893" cy="2296866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266548" indent="0">
              <a:buNone/>
              <a:defRPr sz="700"/>
            </a:lvl2pPr>
            <a:lvl3pPr marL="533095" indent="0">
              <a:buNone/>
              <a:defRPr sz="583"/>
            </a:lvl3pPr>
            <a:lvl4pPr marL="799643" indent="0">
              <a:buNone/>
              <a:defRPr sz="525"/>
            </a:lvl4pPr>
            <a:lvl5pPr marL="1066190" indent="0">
              <a:buNone/>
              <a:defRPr sz="525"/>
            </a:lvl5pPr>
            <a:lvl6pPr marL="1332738" indent="0">
              <a:buNone/>
              <a:defRPr sz="525"/>
            </a:lvl6pPr>
            <a:lvl7pPr marL="1599286" indent="0">
              <a:buNone/>
              <a:defRPr sz="525"/>
            </a:lvl7pPr>
            <a:lvl8pPr marL="1865833" indent="0">
              <a:buNone/>
              <a:defRPr sz="525"/>
            </a:lvl8pPr>
            <a:lvl9pPr marL="2132381" indent="0">
              <a:buNone/>
              <a:defRPr sz="52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965" y="6806565"/>
            <a:ext cx="3388154" cy="402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88911" y="4294953"/>
            <a:ext cx="1440242" cy="293177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88223"/>
            <a:ext cx="3821396" cy="415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1730" y="6806569"/>
            <a:ext cx="699853" cy="402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8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965" y="6806565"/>
            <a:ext cx="3388154" cy="402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8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2383" y="6151822"/>
            <a:ext cx="499565" cy="738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3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266548" rtl="0" eaLnBrk="1" latinLnBrk="0" hangingPunct="1">
        <a:spcBef>
          <a:spcPct val="0"/>
        </a:spcBef>
        <a:buNone/>
        <a:defRPr sz="1866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6592" indent="-166592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6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33140" indent="-166592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4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699687" indent="-166592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3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899598" indent="-99955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166146" indent="-99955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466012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732559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999107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265655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548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3095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643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6190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2738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9286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5833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2381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02" y="428033"/>
            <a:ext cx="4416552" cy="1605568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Célébrons</a:t>
            </a: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ensemble </a:t>
            </a:r>
            <a:endParaRPr lang="fr-CH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d’engagement</a:t>
            </a:r>
            <a:r>
              <a:rPr lang="fr-CH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620" y="2033601"/>
            <a:ext cx="4660893" cy="4314001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pPr algn="ctr">
              <a:defRPr sz="1600" b="0" i="0">
                <a:solidFill>
                  <a:srgbClr val="FFFFFF"/>
                </a:solidFill>
              </a:defRPr>
            </a:pPr>
            <a:r>
              <a:rPr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Jeudi</a:t>
            </a:r>
            <a:r>
              <a:rPr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latin typeface="Calibri" panose="020F0502020204030204" pitchFamily="34" charset="0"/>
                <a:cs typeface="Calibri" panose="020F0502020204030204" pitchFamily="34" charset="0"/>
              </a:rPr>
              <a:t>6 mars </a:t>
            </a:r>
            <a:r>
              <a:rPr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fr-CH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à 18h</a:t>
            </a:r>
            <a:endParaRPr lang="fr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 sz="1600" b="0" i="0">
                <a:solidFill>
                  <a:srgbClr val="FFFFFF"/>
                </a:solidFill>
              </a:defRPr>
            </a:pP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onférence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publique </a:t>
            </a: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Club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44, La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Chaux-de-Fonds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précarité aujourd’hui </a:t>
            </a:r>
            <a:r>
              <a:rPr lang="fr-CH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r-CH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 b="0" i="0">
                <a:solidFill>
                  <a:srgbClr val="FFFFFF"/>
                </a:solidFill>
              </a:defRPr>
            </a:pPr>
            <a:endParaRPr lang="fr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 b="0" i="0">
                <a:solidFill>
                  <a:srgbClr val="FFFFFF"/>
                </a:solidFill>
              </a:defRPr>
            </a:pPr>
            <a:endParaRPr lang="fr-CH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 b="0" i="0">
                <a:solidFill>
                  <a:srgbClr val="FFFFFF"/>
                </a:solidFill>
              </a:defRPr>
            </a:pPr>
            <a:endParaRPr lang="fr-CH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 b="0" i="0">
                <a:solidFill>
                  <a:srgbClr val="FFFFFF"/>
                </a:solidFill>
              </a:defRPr>
            </a:pPr>
            <a:endParaRPr lang="fr-CH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600" b="0" i="0">
                <a:solidFill>
                  <a:srgbClr val="FFFFFF"/>
                </a:solidFill>
              </a:defRPr>
            </a:pPr>
            <a:r>
              <a:rPr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Jeudi</a:t>
            </a:r>
            <a:r>
              <a:rPr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fr-CH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600" b="0" i="0">
                <a:solidFill>
                  <a:srgbClr val="FFFFFF"/>
                </a:solidFill>
              </a:defRPr>
            </a:pP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ournée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 à E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vologia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Cernier</a:t>
            </a: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 sz="1600" b="0" i="0">
                <a:solidFill>
                  <a:srgbClr val="FFFFFF"/>
                </a:solidFill>
              </a:defRPr>
            </a:pPr>
            <a:r>
              <a:rPr lang="fr-CH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violence </a:t>
            </a:r>
            <a:r>
              <a:rPr lang="fr-CH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intrafamiliale</a:t>
            </a:r>
            <a:endParaRPr lang="fr-CH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600" b="0" i="0">
                <a:solidFill>
                  <a:srgbClr val="FFFFFF"/>
                </a:solidFill>
              </a:defRPr>
            </a:pPr>
            <a:r>
              <a:rPr lang="fr-CH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mineur-e-s à l’épreuve </a:t>
            </a:r>
          </a:p>
          <a:p>
            <a:pPr algn="ctr">
              <a:defRPr sz="1600" b="0" i="0">
                <a:solidFill>
                  <a:srgbClr val="FFFFFF"/>
                </a:solidFill>
              </a:defRPr>
            </a:pPr>
            <a:r>
              <a:rPr lang="fr-CH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 traumatismes</a:t>
            </a:r>
            <a:endParaRPr lang="fr-CH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 b="0" i="0">
                <a:solidFill>
                  <a:srgbClr val="FFFFFF"/>
                </a:solidFill>
              </a:defRPr>
            </a:pPr>
            <a:endParaRPr lang="fr-CH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 b="0" i="0">
                <a:solidFill>
                  <a:srgbClr val="FFFFFF"/>
                </a:solidFill>
              </a:defRPr>
            </a:pPr>
            <a:r>
              <a:rPr lang="fr-CH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Suivi de l’apéritif officiel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197" y="5879452"/>
            <a:ext cx="4416552" cy="1544012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endParaRPr dirty="0" smtClean="0"/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Réservez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dates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dès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aujourd’hui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détails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suivront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Fondation Carrefour</a:t>
            </a:r>
            <a:endParaRPr lang="fr-CH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cœur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164" y="3365393"/>
            <a:ext cx="2315096" cy="692605"/>
          </a:xfrm>
          <a:prstGeom prst="roundRect">
            <a:avLst>
              <a:gd name="adj" fmla="val 4167"/>
            </a:avLst>
          </a:prstGeom>
          <a:solidFill>
            <a:srgbClr val="C00000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02" y="428033"/>
            <a:ext cx="4416552" cy="1605568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précarité aujourd’hui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expérience de violence qui continue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endParaRPr lang="fr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Conférence tout public animée par 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ATD Quart Monde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97" y="5879452"/>
            <a:ext cx="4416552" cy="1482457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pPr algn="ctr">
              <a:defRPr sz="1400" b="0" i="1">
                <a:solidFill>
                  <a:srgbClr val="FFFFFF"/>
                </a:solidFill>
              </a:defRPr>
            </a:pP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400" b="0" i="1">
                <a:solidFill>
                  <a:srgbClr val="FFFFFF"/>
                </a:solidFill>
              </a:defRPr>
            </a:pP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Entrée libre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400" b="0" i="1">
                <a:solidFill>
                  <a:srgbClr val="FFFFFF"/>
                </a:solidFill>
              </a:defRPr>
            </a:pP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Célébrons ensemble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d’engagement </a:t>
            </a: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cœur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30" y="5186847"/>
            <a:ext cx="2315096" cy="692605"/>
          </a:xfrm>
          <a:prstGeom prst="roundRect">
            <a:avLst>
              <a:gd name="adj" fmla="val 4167"/>
            </a:avLst>
          </a:prstGeom>
          <a:solidFill>
            <a:srgbClr val="C00000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{39D520A1-2506-445A-9297-8A57035BAF61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0" y="2048984"/>
            <a:ext cx="2315096" cy="23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0076" y="4340087"/>
            <a:ext cx="439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eudi 6 mars 2025 – 18h</a:t>
            </a:r>
          </a:p>
          <a:p>
            <a:pPr algn="ctr"/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Club 44 – La Chaux-de-Fonds</a:t>
            </a:r>
            <a:endParaRPr lang="fr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4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02" y="428033"/>
            <a:ext cx="4416552" cy="1359346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violence intrafamiliale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mineur-e-s à l’épreuve des traumatismes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endParaRPr lang="fr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Journée de formation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97" y="5879452"/>
            <a:ext cx="4416552" cy="1544012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endParaRPr dirty="0" smtClean="0"/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400" b="0" i="1">
                <a:solidFill>
                  <a:srgbClr val="FFFFFF"/>
                </a:solidFill>
              </a:defRPr>
            </a:pP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Les détails pour les inscriptions suivront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Célébrons ensemble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d’engagement </a:t>
            </a: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cœur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30" y="5186847"/>
            <a:ext cx="2315096" cy="692605"/>
          </a:xfrm>
          <a:prstGeom prst="roundRect">
            <a:avLst>
              <a:gd name="adj" fmla="val 4167"/>
            </a:avLst>
          </a:prstGeom>
          <a:solidFill>
            <a:srgbClr val="C00000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610076" y="4340087"/>
            <a:ext cx="439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eudi 20 novembre 2025</a:t>
            </a:r>
          </a:p>
          <a:p>
            <a:pPr algn="ctr"/>
            <a:r>
              <a:rPr lang="fr-CH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Evologia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CH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Cernier</a:t>
            </a:r>
            <a:endParaRPr lang="fr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36" y="1790004"/>
            <a:ext cx="2550083" cy="25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01555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149</Words>
  <Application>Microsoft Office PowerPoint</Application>
  <PresentationFormat>Personnalisé</PresentationFormat>
  <Paragraphs>44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Secteur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Marchand Bernard</dc:creator>
  <cp:keywords/>
  <dc:description>generated using python-pptx</dc:description>
  <cp:lastModifiedBy>Marchand Bernard</cp:lastModifiedBy>
  <cp:revision>21</cp:revision>
  <cp:lastPrinted>2024-12-31T11:38:49Z</cp:lastPrinted>
  <dcterms:created xsi:type="dcterms:W3CDTF">2013-01-27T09:14:16Z</dcterms:created>
  <dcterms:modified xsi:type="dcterms:W3CDTF">2024-12-31T11:39:33Z</dcterms:modified>
  <cp:category/>
</cp:coreProperties>
</file>